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5" autoAdjust="0"/>
    <p:restoredTop sz="86477" autoAdjust="0"/>
  </p:normalViewPr>
  <p:slideViewPr>
    <p:cSldViewPr snapToGrid="0" snapToObjects="1">
      <p:cViewPr varScale="1">
        <p:scale>
          <a:sx n="91" d="100"/>
          <a:sy n="91" d="100"/>
        </p:scale>
        <p:origin x="-9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66B7A-AB95-4E4A-9016-4DC7E5F88754}" type="datetimeFigureOut">
              <a:rPr lang="en-US" smtClean="0"/>
              <a:t>08/05/17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387047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66B7A-AB95-4E4A-9016-4DC7E5F88754}" type="datetimeFigureOut">
              <a:rPr lang="en-US" smtClean="0"/>
              <a:t>08/05/17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422662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66B7A-AB95-4E4A-9016-4DC7E5F88754}" type="datetimeFigureOut">
              <a:rPr lang="en-US" smtClean="0"/>
              <a:t>08/05/17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199792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66B7A-AB95-4E4A-9016-4DC7E5F88754}" type="datetimeFigureOut">
              <a:rPr lang="en-US" smtClean="0"/>
              <a:t>08/05/17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148873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66B7A-AB95-4E4A-9016-4DC7E5F88754}" type="datetimeFigureOut">
              <a:rPr lang="en-US" smtClean="0"/>
              <a:t>08/05/17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46587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66B7A-AB95-4E4A-9016-4DC7E5F88754}" type="datetimeFigureOut">
              <a:rPr lang="en-US" smtClean="0"/>
              <a:t>08/05/17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399020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66B7A-AB95-4E4A-9016-4DC7E5F88754}" type="datetimeFigureOut">
              <a:rPr lang="en-US" smtClean="0"/>
              <a:t>08/05/17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349902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66B7A-AB95-4E4A-9016-4DC7E5F88754}" type="datetimeFigureOut">
              <a:rPr lang="en-US" smtClean="0"/>
              <a:t>08/05/17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77738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66B7A-AB95-4E4A-9016-4DC7E5F88754}" type="datetimeFigureOut">
              <a:rPr lang="en-US" smtClean="0"/>
              <a:t>08/05/17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395041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66B7A-AB95-4E4A-9016-4DC7E5F88754}" type="datetimeFigureOut">
              <a:rPr lang="en-US" smtClean="0"/>
              <a:t>08/05/17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134532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66B7A-AB95-4E4A-9016-4DC7E5F88754}" type="datetimeFigureOut">
              <a:rPr lang="en-US" smtClean="0"/>
              <a:t>08/05/17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D7BCF-77A9-F344-98B2-1D86F8D3CF34}" type="slidenum">
              <a:rPr lang="en-US" smtClean="0"/>
              <a:t>‹#›</a:t>
            </a:fld>
            <a:endParaRPr lang="en-US"/>
          </a:p>
        </p:txBody>
      </p:sp>
    </p:spTree>
    <p:extLst>
      <p:ext uri="{BB962C8B-B14F-4D97-AF65-F5344CB8AC3E}">
        <p14:creationId xmlns:p14="http://schemas.microsoft.com/office/powerpoint/2010/main" val="6734992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66B7A-AB95-4E4A-9016-4DC7E5F88754}" type="datetimeFigureOut">
              <a:rPr lang="en-US" smtClean="0"/>
              <a:t>08/05/17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D7BCF-77A9-F344-98B2-1D86F8D3CF34}" type="slidenum">
              <a:rPr lang="en-US" smtClean="0"/>
              <a:t>‹#›</a:t>
            </a:fld>
            <a:endParaRPr lang="en-US"/>
          </a:p>
        </p:txBody>
      </p:sp>
    </p:spTree>
    <p:extLst>
      <p:ext uri="{BB962C8B-B14F-4D97-AF65-F5344CB8AC3E}">
        <p14:creationId xmlns:p14="http://schemas.microsoft.com/office/powerpoint/2010/main" val="30016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313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IE" sz="2000" dirty="0" smtClean="0"/>
              <a:t>When a person is very ill and needs an operation very fast robots can be used to do the surgeries</a:t>
            </a:r>
            <a:endParaRPr lang="en-IE" sz="2000" dirty="0"/>
          </a:p>
        </p:txBody>
      </p:sp>
      <p:sp>
        <p:nvSpPr>
          <p:cNvPr id="2" name="Title 1"/>
          <p:cNvSpPr>
            <a:spLocks noGrp="1"/>
          </p:cNvSpPr>
          <p:nvPr>
            <p:ph type="title"/>
          </p:nvPr>
        </p:nvSpPr>
        <p:spPr/>
        <p:txBody>
          <a:bodyPr>
            <a:normAutofit/>
          </a:bodyPr>
          <a:lstStyle/>
          <a:p>
            <a:r>
              <a:rPr lang="en-IE" dirty="0" smtClean="0"/>
              <a:t>Robot performing surgeries</a:t>
            </a:r>
            <a:endParaRPr lang="en-IE" dirty="0"/>
          </a:p>
        </p:txBody>
      </p:sp>
      <p:sp>
        <p:nvSpPr>
          <p:cNvPr id="5122" name="AutoShape 2" descr="Image result for robots being used during surger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5124" name="AutoShape 4" descr="Image result for robots being used during surger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pic>
        <p:nvPicPr>
          <p:cNvPr id="5126" name="Picture 6" descr="Image result for robots being used during surgeries"/>
          <p:cNvPicPr>
            <a:picLocks noChangeAspect="1" noChangeArrowheads="1"/>
          </p:cNvPicPr>
          <p:nvPr/>
        </p:nvPicPr>
        <p:blipFill>
          <a:blip r:embed="rId2" cstate="print"/>
          <a:srcRect/>
          <a:stretch>
            <a:fillRect/>
          </a:stretch>
        </p:blipFill>
        <p:spPr bwMode="auto">
          <a:xfrm>
            <a:off x="2400257" y="427639"/>
            <a:ext cx="4605143" cy="4259086"/>
          </a:xfrm>
          <a:prstGeom prst="rect">
            <a:avLst/>
          </a:prstGeom>
          <a:noFill/>
        </p:spPr>
      </p:pic>
    </p:spTree>
    <p:extLst>
      <p:ext uri="{BB962C8B-B14F-4D97-AF65-F5344CB8AC3E}">
        <p14:creationId xmlns:p14="http://schemas.microsoft.com/office/powerpoint/2010/main" val="304041321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765798" y="264795"/>
            <a:ext cx="1766642" cy="4956048"/>
          </a:xfrm>
        </p:spPr>
        <p:txBody>
          <a:bodyPr>
            <a:normAutofit/>
          </a:bodyPr>
          <a:lstStyle/>
          <a:p>
            <a:r>
              <a:rPr lang="en-IE" sz="2000" dirty="0" smtClean="0"/>
              <a:t>Robots are used to rehabilitate patients after accident or injury </a:t>
            </a:r>
            <a:endParaRPr lang="en-IE" sz="2000" dirty="0"/>
          </a:p>
        </p:txBody>
      </p:sp>
      <p:sp>
        <p:nvSpPr>
          <p:cNvPr id="2" name="Title 1"/>
          <p:cNvSpPr>
            <a:spLocks noGrp="1"/>
          </p:cNvSpPr>
          <p:nvPr>
            <p:ph type="title"/>
          </p:nvPr>
        </p:nvSpPr>
        <p:spPr/>
        <p:txBody>
          <a:bodyPr/>
          <a:lstStyle/>
          <a:p>
            <a:r>
              <a:rPr lang="en-IE" dirty="0" smtClean="0"/>
              <a:t>TO REHABILITATE PATIENTS</a:t>
            </a:r>
            <a:endParaRPr lang="en-IE" dirty="0"/>
          </a:p>
        </p:txBody>
      </p:sp>
      <p:pic>
        <p:nvPicPr>
          <p:cNvPr id="20482" name="Picture 2" descr="http://infinigeek.com/assets/robot-rehabilitation-healthcare-medicine-uses-technology-680x965.jpg"/>
          <p:cNvPicPr>
            <a:picLocks noChangeAspect="1" noChangeArrowheads="1"/>
          </p:cNvPicPr>
          <p:nvPr/>
        </p:nvPicPr>
        <p:blipFill>
          <a:blip r:embed="rId2" cstate="print"/>
          <a:srcRect/>
          <a:stretch>
            <a:fillRect/>
          </a:stretch>
        </p:blipFill>
        <p:spPr bwMode="auto">
          <a:xfrm>
            <a:off x="0" y="0"/>
            <a:ext cx="6084168" cy="6858000"/>
          </a:xfrm>
          <a:prstGeom prst="rect">
            <a:avLst/>
          </a:prstGeom>
          <a:noFill/>
        </p:spPr>
      </p:pic>
    </p:spTree>
    <p:extLst>
      <p:ext uri="{BB962C8B-B14F-4D97-AF65-F5344CB8AC3E}">
        <p14:creationId xmlns:p14="http://schemas.microsoft.com/office/powerpoint/2010/main" val="1790059362"/>
      </p:ext>
    </p:extLst>
  </p:cSld>
  <p:clrMapOvr>
    <a:masterClrMapping/>
  </p:clrMapOvr>
  <p:transition xmlns:p14="http://schemas.microsoft.com/office/powerpoint/2010/main">
    <p:wipe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765798" y="264795"/>
            <a:ext cx="1838650" cy="4956048"/>
          </a:xfrm>
        </p:spPr>
        <p:txBody>
          <a:bodyPr/>
          <a:lstStyle/>
          <a:p>
            <a:r>
              <a:rPr lang="en-IE" sz="2000" dirty="0" smtClean="0"/>
              <a:t>Robots can give more independence to people who suffer from serious diseases</a:t>
            </a:r>
          </a:p>
          <a:p>
            <a:endParaRPr lang="en-IE" dirty="0"/>
          </a:p>
        </p:txBody>
      </p:sp>
      <p:sp>
        <p:nvSpPr>
          <p:cNvPr id="2" name="Title 1"/>
          <p:cNvSpPr>
            <a:spLocks noGrp="1"/>
          </p:cNvSpPr>
          <p:nvPr>
            <p:ph type="title"/>
          </p:nvPr>
        </p:nvSpPr>
        <p:spPr/>
        <p:txBody>
          <a:bodyPr/>
          <a:lstStyle/>
          <a:p>
            <a:r>
              <a:rPr lang="en-IE" dirty="0" smtClean="0"/>
              <a:t>Independent living</a:t>
            </a:r>
            <a:endParaRPr lang="en-IE" dirty="0"/>
          </a:p>
        </p:txBody>
      </p:sp>
      <p:sp>
        <p:nvSpPr>
          <p:cNvPr id="27650" name="AutoShape 2" descr="https://tse1.mm.bing.net/th?id=OIP.M8ef01ad52e82f03370bea958da44d227o0&amp;pid=15.1&amp;P=0&amp;w=262&amp;h=18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27652" name="AutoShape 4" descr="https://tse1.mm.bing.net/th?id=OIP.M8ef01ad52e82f03370bea958da44d227o0&amp;pid=15.1&amp;P=0&amp;w=262&amp;h=18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27654" name="AutoShape 6" descr="https://tse1.mm.bing.net/th?id=OIP.M8ef01ad52e82f03370bea958da44d227o0&amp;pid=15.1&amp;P=0&amp;w=262&amp;h=18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pic>
        <p:nvPicPr>
          <p:cNvPr id="27656" name="Picture 8" descr="https://newsonia.com/media/upload/images/2013/09/21/M5agjQcUq2foHy5LLnzALIcd6HxrNVog_598x414.jpg"/>
          <p:cNvPicPr>
            <a:picLocks noChangeAspect="1" noChangeArrowheads="1"/>
          </p:cNvPicPr>
          <p:nvPr/>
        </p:nvPicPr>
        <p:blipFill>
          <a:blip r:embed="rId2" cstate="print"/>
          <a:srcRect l="19857" r="15113"/>
          <a:stretch>
            <a:fillRect/>
          </a:stretch>
        </p:blipFill>
        <p:spPr bwMode="auto">
          <a:xfrm>
            <a:off x="0" y="0"/>
            <a:ext cx="6264696" cy="6858000"/>
          </a:xfrm>
          <a:prstGeom prst="rect">
            <a:avLst/>
          </a:prstGeom>
          <a:noFill/>
        </p:spPr>
      </p:pic>
    </p:spTree>
    <p:extLst>
      <p:ext uri="{BB962C8B-B14F-4D97-AF65-F5344CB8AC3E}">
        <p14:creationId xmlns:p14="http://schemas.microsoft.com/office/powerpoint/2010/main" val="3647987085"/>
      </p:ext>
    </p:extLst>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765798" y="264795"/>
            <a:ext cx="1694634" cy="4956048"/>
          </a:xfrm>
        </p:spPr>
        <p:txBody>
          <a:bodyPr>
            <a:normAutofit/>
          </a:bodyPr>
          <a:lstStyle/>
          <a:p>
            <a:r>
              <a:rPr lang="en-IE" sz="2000" dirty="0" smtClean="0"/>
              <a:t>Robots are now being used to rehabilitate patients and get them back to full health</a:t>
            </a:r>
            <a:endParaRPr lang="en-IE" sz="2000" dirty="0"/>
          </a:p>
        </p:txBody>
      </p:sp>
      <p:sp>
        <p:nvSpPr>
          <p:cNvPr id="2" name="Title 1"/>
          <p:cNvSpPr>
            <a:spLocks noGrp="1"/>
          </p:cNvSpPr>
          <p:nvPr>
            <p:ph type="title"/>
          </p:nvPr>
        </p:nvSpPr>
        <p:spPr/>
        <p:txBody>
          <a:bodyPr/>
          <a:lstStyle/>
          <a:p>
            <a:r>
              <a:rPr lang="en-IE" dirty="0" smtClean="0"/>
              <a:t>To help people recover faster</a:t>
            </a:r>
            <a:endParaRPr lang="en-IE" dirty="0"/>
          </a:p>
        </p:txBody>
      </p:sp>
      <p:pic>
        <p:nvPicPr>
          <p:cNvPr id="28674" name="Picture 2" descr="Image result for robots rehabilitating patients"/>
          <p:cNvPicPr>
            <a:picLocks noChangeAspect="1" noChangeArrowheads="1"/>
          </p:cNvPicPr>
          <p:nvPr/>
        </p:nvPicPr>
        <p:blipFill>
          <a:blip r:embed="rId2" cstate="print"/>
          <a:srcRect/>
          <a:stretch>
            <a:fillRect/>
          </a:stretch>
        </p:blipFill>
        <p:spPr bwMode="auto">
          <a:xfrm>
            <a:off x="0" y="0"/>
            <a:ext cx="6156176" cy="6858000"/>
          </a:xfrm>
          <a:prstGeom prst="rect">
            <a:avLst/>
          </a:prstGeom>
          <a:noFill/>
        </p:spPr>
      </p:pic>
    </p:spTree>
    <p:extLst>
      <p:ext uri="{BB962C8B-B14F-4D97-AF65-F5344CB8AC3E}">
        <p14:creationId xmlns:p14="http://schemas.microsoft.com/office/powerpoint/2010/main" val="1963034957"/>
      </p:ext>
    </p:extLst>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765798" y="264795"/>
            <a:ext cx="1838650" cy="4956048"/>
          </a:xfrm>
        </p:spPr>
        <p:txBody>
          <a:bodyPr>
            <a:normAutofit/>
          </a:bodyPr>
          <a:lstStyle/>
          <a:p>
            <a:r>
              <a:rPr lang="en-IE" sz="2000" dirty="0" smtClean="0"/>
              <a:t>Robots can give more independence to people who have lost limbs</a:t>
            </a:r>
            <a:endParaRPr lang="en-IE" sz="2000" dirty="0"/>
          </a:p>
        </p:txBody>
      </p:sp>
      <p:sp>
        <p:nvSpPr>
          <p:cNvPr id="2" name="Title 1"/>
          <p:cNvSpPr>
            <a:spLocks noGrp="1"/>
          </p:cNvSpPr>
          <p:nvPr>
            <p:ph type="title"/>
          </p:nvPr>
        </p:nvSpPr>
        <p:spPr>
          <a:xfrm rot="5400000">
            <a:off x="3883357" y="2667176"/>
            <a:ext cx="5242912" cy="457200"/>
          </a:xfrm>
        </p:spPr>
        <p:txBody>
          <a:bodyPr>
            <a:normAutofit fontScale="90000"/>
          </a:bodyPr>
          <a:lstStyle/>
          <a:p>
            <a:pPr algn="r"/>
            <a:r>
              <a:rPr lang="en-IE" dirty="0" smtClean="0"/>
              <a:t>TO RESTORE LOST LIMBS  </a:t>
            </a:r>
            <a:endParaRPr lang="en-IE" dirty="0"/>
          </a:p>
        </p:txBody>
      </p:sp>
      <p:pic>
        <p:nvPicPr>
          <p:cNvPr id="21506" name="Picture 2" descr="Image result for bionic arm"/>
          <p:cNvPicPr>
            <a:picLocks noChangeAspect="1" noChangeArrowheads="1"/>
          </p:cNvPicPr>
          <p:nvPr/>
        </p:nvPicPr>
        <p:blipFill>
          <a:blip r:embed="rId2" cstate="print"/>
          <a:srcRect/>
          <a:stretch>
            <a:fillRect/>
          </a:stretch>
        </p:blipFill>
        <p:spPr bwMode="auto">
          <a:xfrm>
            <a:off x="0" y="0"/>
            <a:ext cx="6156176" cy="6858000"/>
          </a:xfrm>
          <a:prstGeom prst="rect">
            <a:avLst/>
          </a:prstGeom>
          <a:noFill/>
        </p:spPr>
      </p:pic>
    </p:spTree>
    <p:extLst>
      <p:ext uri="{BB962C8B-B14F-4D97-AF65-F5344CB8AC3E}">
        <p14:creationId xmlns:p14="http://schemas.microsoft.com/office/powerpoint/2010/main" val="3441903860"/>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E" sz="4400" dirty="0" smtClean="0"/>
              <a:t>This is our project on robotics in healthcare. We really enjoyed doing it and have learned so much.</a:t>
            </a:r>
            <a:endParaRPr lang="en-IE" sz="4400" dirty="0"/>
          </a:p>
        </p:txBody>
      </p:sp>
      <p:sp>
        <p:nvSpPr>
          <p:cNvPr id="2" name="Title 1"/>
          <p:cNvSpPr>
            <a:spLocks noGrp="1"/>
          </p:cNvSpPr>
          <p:nvPr>
            <p:ph type="title"/>
          </p:nvPr>
        </p:nvSpPr>
        <p:spPr/>
        <p:txBody>
          <a:bodyPr>
            <a:normAutofit/>
          </a:bodyPr>
          <a:lstStyle/>
          <a:p>
            <a:r>
              <a:rPr lang="en-IE" sz="5400" dirty="0" smtClean="0"/>
              <a:t>Our presentation</a:t>
            </a:r>
            <a:endParaRPr lang="en-IE" sz="5400" dirty="0"/>
          </a:p>
        </p:txBody>
      </p:sp>
    </p:spTree>
    <p:extLst>
      <p:ext uri="{BB962C8B-B14F-4D97-AF65-F5344CB8AC3E}">
        <p14:creationId xmlns:p14="http://schemas.microsoft.com/office/powerpoint/2010/main" val="28747766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4608512"/>
          </a:xfrm>
        </p:spPr>
        <p:txBody>
          <a:bodyPr>
            <a:noAutofit/>
          </a:bodyPr>
          <a:lstStyle/>
          <a:p>
            <a:r>
              <a:rPr lang="en-IE" sz="6000" dirty="0" smtClean="0"/>
              <a:t>Thank you so much for watching!!! We hope you enjoyed</a:t>
            </a:r>
            <a:endParaRPr lang="en-IE" sz="6000" dirty="0"/>
          </a:p>
        </p:txBody>
      </p:sp>
    </p:spTree>
    <p:extLst>
      <p:ext uri="{BB962C8B-B14F-4D97-AF65-F5344CB8AC3E}">
        <p14:creationId xmlns:p14="http://schemas.microsoft.com/office/powerpoint/2010/main" val="92161698"/>
      </p:ext>
    </p:extLst>
  </p:cSld>
  <p:clrMapOvr>
    <a:masterClrMapping/>
  </p:clrMapOvr>
  <p:transition xmlns:p14="http://schemas.microsoft.com/office/powerpoint/2010/main">
    <p:wipe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772400" cy="3429000"/>
          </a:xfrm>
        </p:spPr>
        <p:txBody>
          <a:bodyPr>
            <a:normAutofit fontScale="90000"/>
          </a:bodyPr>
          <a:lstStyle/>
          <a:p>
            <a:r>
              <a:rPr lang="en-IE" dirty="0" smtClean="0"/>
              <a:t>Engineering</a:t>
            </a:r>
            <a:br>
              <a:rPr lang="en-IE" dirty="0" smtClean="0"/>
            </a:br>
            <a:r>
              <a:rPr lang="en-IE" dirty="0" smtClean="0"/>
              <a:t>1. what is the best material for teabags?</a:t>
            </a:r>
            <a:br>
              <a:rPr lang="en-IE" dirty="0" smtClean="0"/>
            </a:br>
            <a:r>
              <a:rPr lang="en-IE" dirty="0" smtClean="0"/>
              <a:t>2. Designing and Making bird feeders for </a:t>
            </a:r>
            <a:r>
              <a:rPr lang="en-IE" dirty="0" err="1" smtClean="0"/>
              <a:t>Tír</a:t>
            </a:r>
            <a:r>
              <a:rPr lang="en-IE" dirty="0" smtClean="0"/>
              <a:t> </a:t>
            </a:r>
            <a:r>
              <a:rPr lang="en-IE" dirty="0" err="1" smtClean="0"/>
              <a:t>Draíochta</a:t>
            </a:r>
            <a:r>
              <a:rPr lang="en-IE" dirty="0" smtClean="0"/>
              <a:t/>
            </a:r>
            <a:br>
              <a:rPr lang="en-IE" dirty="0" smtClean="0"/>
            </a:br>
            <a:r>
              <a:rPr lang="en-IE" dirty="0" smtClean="0"/>
              <a:t>3. Making Green houses</a:t>
            </a:r>
            <a:endParaRPr lang="en-IE" dirty="0"/>
          </a:p>
        </p:txBody>
      </p:sp>
      <p:sp>
        <p:nvSpPr>
          <p:cNvPr id="3" name="Text Placeholder 2"/>
          <p:cNvSpPr>
            <a:spLocks noGrp="1"/>
          </p:cNvSpPr>
          <p:nvPr>
            <p:ph type="body" idx="1"/>
          </p:nvPr>
        </p:nvSpPr>
        <p:spPr>
          <a:xfrm>
            <a:off x="533400" y="228600"/>
            <a:ext cx="7772400" cy="1500187"/>
          </a:xfrm>
        </p:spPr>
        <p:txBody>
          <a:bodyPr/>
          <a:lstStyle/>
          <a:p>
            <a:r>
              <a:rPr lang="en-IE" dirty="0" smtClean="0"/>
              <a:t>Step 3</a:t>
            </a:r>
            <a:endParaRPr lang="en-IE" dirty="0"/>
          </a:p>
        </p:txBody>
      </p:sp>
    </p:spTree>
    <p:extLst>
      <p:ext uri="{BB962C8B-B14F-4D97-AF65-F5344CB8AC3E}">
        <p14:creationId xmlns:p14="http://schemas.microsoft.com/office/powerpoint/2010/main" val="82219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Designing and Making Teabags</a:t>
            </a:r>
            <a:br>
              <a:rPr lang="en-IE" dirty="0" smtClean="0"/>
            </a:br>
            <a:r>
              <a:rPr lang="en-IE" dirty="0" smtClean="0"/>
              <a:t>(Rang 3+4)</a:t>
            </a:r>
            <a:endParaRPr lang="en-IE" dirty="0"/>
          </a:p>
        </p:txBody>
      </p:sp>
      <p:sp>
        <p:nvSpPr>
          <p:cNvPr id="3" name="Text Placeholder 2"/>
          <p:cNvSpPr>
            <a:spLocks noGrp="1"/>
          </p:cNvSpPr>
          <p:nvPr>
            <p:ph type="body" idx="1"/>
          </p:nvPr>
        </p:nvSpPr>
        <p:spPr>
          <a:xfrm>
            <a:off x="457200" y="1535112"/>
            <a:ext cx="7924800" cy="979487"/>
          </a:xfrm>
        </p:spPr>
        <p:txBody>
          <a:bodyPr>
            <a:normAutofit/>
          </a:bodyPr>
          <a:lstStyle/>
          <a:p>
            <a:r>
              <a:rPr lang="en-IE" sz="1400" dirty="0" smtClean="0"/>
              <a:t>We examined a teabag to see how it was made. Then we looked at a variety of different materials and used them to make tea bags. The best material was a strong kitchen paper. It didn’t make very nice tea though!  </a:t>
            </a:r>
            <a:endParaRPr lang="en-IE" sz="1400" dirty="0"/>
          </a:p>
        </p:txBody>
      </p:sp>
      <p:sp>
        <p:nvSpPr>
          <p:cNvPr id="5" name="Text Placeholder 4"/>
          <p:cNvSpPr>
            <a:spLocks noGrp="1"/>
          </p:cNvSpPr>
          <p:nvPr>
            <p:ph type="body" sz="half" idx="3"/>
          </p:nvPr>
        </p:nvSpPr>
        <p:spPr>
          <a:xfrm>
            <a:off x="9448800" y="914400"/>
            <a:ext cx="4041775" cy="639762"/>
          </a:xfrm>
        </p:spPr>
        <p:txBody>
          <a:bodyPr/>
          <a:lstStyle/>
          <a:p>
            <a:endParaRPr lang="en-IE" dirty="0"/>
          </a:p>
        </p:txBody>
      </p:sp>
      <p:pic>
        <p:nvPicPr>
          <p:cNvPr id="9" name="Content Placeholder 8" descr="making tea bags.JPG"/>
          <p:cNvPicPr>
            <a:picLocks noGrp="1" noChangeAspect="1"/>
          </p:cNvPicPr>
          <p:nvPr>
            <p:ph sz="quarter" idx="2"/>
          </p:nvPr>
        </p:nvPicPr>
        <p:blipFill>
          <a:blip r:embed="rId2" cstate="print"/>
          <a:stretch>
            <a:fillRect/>
          </a:stretch>
        </p:blipFill>
        <p:spPr>
          <a:xfrm>
            <a:off x="533400" y="3200400"/>
            <a:ext cx="4039985" cy="3029989"/>
          </a:xfrm>
        </p:spPr>
      </p:pic>
      <p:pic>
        <p:nvPicPr>
          <p:cNvPr id="10" name="Content Placeholder 9" descr="IMG_1693.JPG"/>
          <p:cNvPicPr>
            <a:picLocks noGrp="1" noChangeAspect="1"/>
          </p:cNvPicPr>
          <p:nvPr>
            <p:ph sz="quarter" idx="4"/>
          </p:nvPr>
        </p:nvPicPr>
        <p:blipFill>
          <a:blip r:embed="rId3" cstate="print"/>
          <a:stretch>
            <a:fillRect/>
          </a:stretch>
        </p:blipFill>
        <p:spPr>
          <a:xfrm>
            <a:off x="4800600" y="2895600"/>
            <a:ext cx="4039985" cy="3029989"/>
          </a:xfrm>
        </p:spPr>
      </p:pic>
    </p:spTree>
    <p:extLst>
      <p:ext uri="{BB962C8B-B14F-4D97-AF65-F5344CB8AC3E}">
        <p14:creationId xmlns:p14="http://schemas.microsoft.com/office/powerpoint/2010/main" val="2233449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55000" lnSpcReduction="20000"/>
          </a:bodyPr>
          <a:lstStyle/>
          <a:p>
            <a:pPr>
              <a:buNone/>
            </a:pPr>
            <a:r>
              <a:rPr lang="en-IE" dirty="0" smtClean="0"/>
              <a:t>Garret: These were some bird houses we made at home. </a:t>
            </a:r>
            <a:r>
              <a:rPr lang="en-IE" dirty="0"/>
              <a:t> </a:t>
            </a:r>
            <a:r>
              <a:rPr lang="en-IE" dirty="0" smtClean="0"/>
              <a:t>I needed to think about painting , hanging. We also gave some thought to the durability of the feeder.</a:t>
            </a:r>
          </a:p>
          <a:p>
            <a:pPr>
              <a:buNone/>
            </a:pPr>
            <a:r>
              <a:rPr lang="en-IE" dirty="0" smtClean="0"/>
              <a:t>Jimmy: I measured the bottom of the feeder and I cut a piece of wood as a stand. I screwed the feeder on to the platform. I put two holes in the top to put some bungee string in. This is elastic string which is stronger than normal string. I used oil based paints to decorate the feeder. There is a hole for the birds which is not too big. I didn’t want any big birds in my feeder. </a:t>
            </a:r>
          </a:p>
          <a:p>
            <a:pPr>
              <a:buNone/>
            </a:pPr>
            <a:r>
              <a:rPr lang="en-IE" dirty="0" err="1" smtClean="0"/>
              <a:t>Tiegan</a:t>
            </a:r>
            <a:r>
              <a:rPr lang="en-IE" dirty="0" smtClean="0"/>
              <a:t>: I got an old coca cola bottle which I cut in half. I put the top over the bottom. In used elastic thread. I cut a little bit of a flap so that all birds could use it but they couldn’t go in.  I decorated it with flowers so that it would blend in with the trees. </a:t>
            </a:r>
          </a:p>
        </p:txBody>
      </p:sp>
      <p:pic>
        <p:nvPicPr>
          <p:cNvPr id="2050" name="Picture 2"/>
          <p:cNvPicPr>
            <a:picLocks noGrp="1" noChangeAspect="1" noChangeArrowheads="1"/>
          </p:cNvPicPr>
          <p:nvPr>
            <p:ph sz="half" idx="2"/>
          </p:nvPr>
        </p:nvPicPr>
        <p:blipFill>
          <a:blip r:embed="rId2" cstate="print"/>
          <a:stretch>
            <a:fillRect/>
          </a:stretch>
        </p:blipFill>
        <p:spPr bwMode="auto">
          <a:xfrm>
            <a:off x="4648200" y="2235876"/>
            <a:ext cx="4038600" cy="3016486"/>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IE" dirty="0" smtClean="0"/>
              <a:t>Designing and Making Bird Feeders (Rang 3+4) </a:t>
            </a:r>
            <a:endParaRPr lang="en-IE" dirty="0"/>
          </a:p>
        </p:txBody>
      </p:sp>
    </p:spTree>
    <p:extLst>
      <p:ext uri="{BB962C8B-B14F-4D97-AF65-F5344CB8AC3E}">
        <p14:creationId xmlns:p14="http://schemas.microsoft.com/office/powerpoint/2010/main" val="217908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powerpoint.JPG"/>
          <p:cNvPicPr>
            <a:picLocks noGrp="1" noChangeAspect="1"/>
          </p:cNvPicPr>
          <p:nvPr>
            <p:ph sz="half" idx="1"/>
          </p:nvPr>
        </p:nvPicPr>
        <p:blipFill>
          <a:blip r:embed="rId2" cstate="print"/>
          <a:stretch>
            <a:fillRect/>
          </a:stretch>
        </p:blipFill>
        <p:spPr>
          <a:xfrm>
            <a:off x="787056" y="1481138"/>
            <a:ext cx="3378887" cy="4525962"/>
          </a:xfrm>
        </p:spPr>
      </p:pic>
      <p:pic>
        <p:nvPicPr>
          <p:cNvPr id="6" name="Content Placeholder 5" descr="powerpoint 2.JPG"/>
          <p:cNvPicPr>
            <a:picLocks noGrp="1" noChangeAspect="1"/>
          </p:cNvPicPr>
          <p:nvPr>
            <p:ph sz="half" idx="2"/>
          </p:nvPr>
        </p:nvPicPr>
        <p:blipFill>
          <a:blip r:embed="rId3" cstate="print"/>
          <a:stretch>
            <a:fillRect/>
          </a:stretch>
        </p:blipFill>
        <p:spPr>
          <a:xfrm>
            <a:off x="4978056" y="1481138"/>
            <a:ext cx="3378887" cy="4525962"/>
          </a:xfrm>
        </p:spPr>
      </p:pic>
      <p:sp>
        <p:nvSpPr>
          <p:cNvPr id="2" name="Title 1"/>
          <p:cNvSpPr>
            <a:spLocks noGrp="1"/>
          </p:cNvSpPr>
          <p:nvPr>
            <p:ph type="title"/>
          </p:nvPr>
        </p:nvSpPr>
        <p:spPr/>
        <p:txBody>
          <a:bodyPr>
            <a:normAutofit fontScale="90000"/>
          </a:bodyPr>
          <a:lstStyle/>
          <a:p>
            <a:r>
              <a:rPr lang="en-IE" dirty="0" smtClean="0"/>
              <a:t>6</a:t>
            </a:r>
            <a:r>
              <a:rPr lang="en-IE" baseline="30000" dirty="0" smtClean="0"/>
              <a:t>th</a:t>
            </a:r>
            <a:r>
              <a:rPr lang="en-IE" dirty="0" smtClean="0"/>
              <a:t> class pupils presenting their findings using </a:t>
            </a:r>
            <a:r>
              <a:rPr lang="en-IE" dirty="0" err="1" smtClean="0"/>
              <a:t>Powerpoint</a:t>
            </a:r>
            <a:endParaRPr lang="en-IE" dirty="0"/>
          </a:p>
        </p:txBody>
      </p:sp>
    </p:spTree>
    <p:extLst>
      <p:ext uri="{BB962C8B-B14F-4D97-AF65-F5344CB8AC3E}">
        <p14:creationId xmlns:p14="http://schemas.microsoft.com/office/powerpoint/2010/main" val="251905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Designing and Making Mini Greenhouse</a:t>
            </a:r>
            <a:endParaRPr lang="en-IE" dirty="0"/>
          </a:p>
        </p:txBody>
      </p:sp>
      <p:sp>
        <p:nvSpPr>
          <p:cNvPr id="4" name="Text Placeholder 3"/>
          <p:cNvSpPr>
            <a:spLocks noGrp="1"/>
          </p:cNvSpPr>
          <p:nvPr>
            <p:ph type="body" idx="2"/>
          </p:nvPr>
        </p:nvSpPr>
        <p:spPr/>
        <p:txBody>
          <a:bodyPr>
            <a:normAutofit fontScale="70000" lnSpcReduction="20000"/>
          </a:bodyPr>
          <a:lstStyle/>
          <a:p>
            <a:r>
              <a:rPr lang="en-IE" dirty="0" smtClean="0"/>
              <a:t>We cut off the top of a 2 litre drinks bottle and we placed the top half inside the bottom half. We removed the cap. We filled the top half with soil and earth. We planted wildflower seeds in the green house. Then we brought them home. At this stage some of them have grown flowers.  </a:t>
            </a:r>
            <a:endParaRPr lang="en-IE" dirty="0"/>
          </a:p>
        </p:txBody>
      </p:sp>
      <p:pic>
        <p:nvPicPr>
          <p:cNvPr id="1027" name="Picture 3" descr="D:\biodiversity week photos\IMG_0642.JPG"/>
          <p:cNvPicPr>
            <a:picLocks noGrp="1" noChangeAspect="1" noChangeArrowheads="1"/>
          </p:cNvPicPr>
          <p:nvPr>
            <p:ph sz="half" idx="1"/>
          </p:nvPr>
        </p:nvPicPr>
        <p:blipFill>
          <a:blip r:embed="rId2" cstate="print"/>
          <a:stretch>
            <a:fillRect/>
          </a:stretch>
        </p:blipFill>
        <p:spPr bwMode="auto">
          <a:xfrm>
            <a:off x="2946544" y="274638"/>
            <a:ext cx="3416012" cy="4572000"/>
          </a:xfrm>
          <a:prstGeom prst="rect">
            <a:avLst/>
          </a:prstGeom>
          <a:noFill/>
        </p:spPr>
      </p:pic>
    </p:spTree>
    <p:extLst>
      <p:ext uri="{BB962C8B-B14F-4D97-AF65-F5344CB8AC3E}">
        <p14:creationId xmlns:p14="http://schemas.microsoft.com/office/powerpoint/2010/main" val="379796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0"/>
            <a:ext cx="7772400" cy="4343400"/>
          </a:xfrm>
        </p:spPr>
        <p:txBody>
          <a:bodyPr>
            <a:normAutofit fontScale="90000"/>
          </a:bodyPr>
          <a:lstStyle/>
          <a:p>
            <a:r>
              <a:rPr lang="en-IE" sz="4400" dirty="0" smtClean="0"/>
              <a:t>Maths</a:t>
            </a:r>
            <a:r>
              <a:rPr lang="en-IE" sz="2700" dirty="0" smtClean="0"/>
              <a:t/>
            </a:r>
            <a:br>
              <a:rPr lang="en-IE" sz="2700" dirty="0" smtClean="0"/>
            </a:br>
            <a:r>
              <a:rPr lang="en-IE" sz="2200" dirty="0" smtClean="0"/>
              <a:t>1. Measuring How Long does it take the parachute to fall? </a:t>
            </a:r>
            <a:r>
              <a:rPr lang="en-IE" sz="2700" dirty="0" smtClean="0"/>
              <a:t/>
            </a:r>
            <a:br>
              <a:rPr lang="en-IE" sz="2700" dirty="0" smtClean="0"/>
            </a:br>
            <a:r>
              <a:rPr lang="en-IE" sz="2200" dirty="0" smtClean="0"/>
              <a:t>2. Biodiversity Survey Results (Green School Committee)</a:t>
            </a:r>
            <a:br>
              <a:rPr lang="en-IE" sz="2200" dirty="0" smtClean="0"/>
            </a:br>
            <a:r>
              <a:rPr lang="en-IE" sz="2200" dirty="0" smtClean="0"/>
              <a:t>3.Investigation of Core Muscle Strength: Keeping a tally; using pie charts, block graphs and trend graphs</a:t>
            </a:r>
            <a:br>
              <a:rPr lang="en-IE" sz="2200" dirty="0" smtClean="0"/>
            </a:br>
            <a:r>
              <a:rPr lang="en-IE" sz="2200" dirty="0" smtClean="0"/>
              <a:t>4.Feedback from RDS Primary Science fair Judge</a:t>
            </a:r>
            <a:r>
              <a:rPr lang="en-IE" sz="2700" dirty="0" smtClean="0"/>
              <a:t/>
            </a:r>
            <a:br>
              <a:rPr lang="en-IE" sz="2700" dirty="0" smtClean="0"/>
            </a:br>
            <a:r>
              <a:rPr lang="en-IE" sz="2700" dirty="0" smtClean="0"/>
              <a:t> </a:t>
            </a:r>
            <a:br>
              <a:rPr lang="en-IE" sz="2700" dirty="0" smtClean="0"/>
            </a:br>
            <a:r>
              <a:rPr lang="en-IE" dirty="0" smtClean="0"/>
              <a:t/>
            </a:r>
            <a:br>
              <a:rPr lang="en-IE" dirty="0" smtClean="0"/>
            </a:br>
            <a:endParaRPr lang="en-IE" dirty="0"/>
          </a:p>
        </p:txBody>
      </p:sp>
      <p:sp>
        <p:nvSpPr>
          <p:cNvPr id="3" name="Subtitle 2"/>
          <p:cNvSpPr>
            <a:spLocks noGrp="1"/>
          </p:cNvSpPr>
          <p:nvPr>
            <p:ph type="body" idx="1"/>
          </p:nvPr>
        </p:nvSpPr>
        <p:spPr>
          <a:xfrm>
            <a:off x="533400" y="381000"/>
            <a:ext cx="7772400" cy="609600"/>
          </a:xfrm>
        </p:spPr>
        <p:txBody>
          <a:bodyPr/>
          <a:lstStyle/>
          <a:p>
            <a:r>
              <a:rPr lang="en-IE" dirty="0" smtClean="0"/>
              <a:t>Step 4</a:t>
            </a:r>
            <a:endParaRPr lang="en-IE" dirty="0"/>
          </a:p>
        </p:txBody>
      </p:sp>
    </p:spTree>
    <p:extLst>
      <p:ext uri="{BB962C8B-B14F-4D97-AF65-F5344CB8AC3E}">
        <p14:creationId xmlns:p14="http://schemas.microsoft.com/office/powerpoint/2010/main" val="3602952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0396.PNG"/>
          <p:cNvPicPr>
            <a:picLocks noGrp="1" noChangeAspect="1"/>
          </p:cNvPicPr>
          <p:nvPr>
            <p:ph sz="half" idx="1"/>
          </p:nvPr>
        </p:nvPicPr>
        <p:blipFill>
          <a:blip r:embed="rId2" cstate="print"/>
          <a:stretch>
            <a:fillRect/>
          </a:stretch>
        </p:blipFill>
        <p:spPr>
          <a:xfrm>
            <a:off x="778745" y="1481138"/>
            <a:ext cx="3395510" cy="4525962"/>
          </a:xfrm>
        </p:spPr>
      </p:pic>
      <p:pic>
        <p:nvPicPr>
          <p:cNvPr id="6" name="Content Placeholder 5" descr="IMG_0398.PNG"/>
          <p:cNvPicPr>
            <a:picLocks noGrp="1" noChangeAspect="1"/>
          </p:cNvPicPr>
          <p:nvPr>
            <p:ph sz="half" idx="2"/>
          </p:nvPr>
        </p:nvPicPr>
        <p:blipFill>
          <a:blip r:embed="rId3" cstate="print"/>
          <a:stretch>
            <a:fillRect/>
          </a:stretch>
        </p:blipFill>
        <p:spPr>
          <a:xfrm>
            <a:off x="4969745" y="1481138"/>
            <a:ext cx="3395510" cy="4525962"/>
          </a:xfrm>
        </p:spPr>
      </p:pic>
      <p:sp>
        <p:nvSpPr>
          <p:cNvPr id="2" name="Title 1"/>
          <p:cNvSpPr>
            <a:spLocks noGrp="1"/>
          </p:cNvSpPr>
          <p:nvPr>
            <p:ph type="title"/>
          </p:nvPr>
        </p:nvSpPr>
        <p:spPr/>
        <p:txBody>
          <a:bodyPr>
            <a:normAutofit fontScale="90000"/>
          </a:bodyPr>
          <a:lstStyle/>
          <a:p>
            <a:r>
              <a:rPr lang="en-IE" dirty="0" smtClean="0"/>
              <a:t>Measuring How Long does it take the parachute to fall? (Rang 1+2)</a:t>
            </a:r>
            <a:endParaRPr lang="en-IE" dirty="0"/>
          </a:p>
        </p:txBody>
      </p:sp>
    </p:spTree>
    <p:extLst>
      <p:ext uri="{BB962C8B-B14F-4D97-AF65-F5344CB8AC3E}">
        <p14:creationId xmlns:p14="http://schemas.microsoft.com/office/powerpoint/2010/main" val="3235077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s for green school.JPG"/>
          <p:cNvPicPr>
            <a:picLocks noGrp="1" noChangeAspect="1"/>
          </p:cNvPicPr>
          <p:nvPr>
            <p:ph idx="1"/>
          </p:nvPr>
        </p:nvPicPr>
        <p:blipFill>
          <a:blip r:embed="rId2" cstate="print"/>
          <a:stretch>
            <a:fillRect/>
          </a:stretch>
        </p:blipFill>
        <p:spPr>
          <a:xfrm>
            <a:off x="1542224" y="1481138"/>
            <a:ext cx="6059552" cy="4525962"/>
          </a:xfrm>
        </p:spPr>
      </p:pic>
      <p:sp>
        <p:nvSpPr>
          <p:cNvPr id="5" name="Title 4"/>
          <p:cNvSpPr>
            <a:spLocks noGrp="1"/>
          </p:cNvSpPr>
          <p:nvPr>
            <p:ph type="title"/>
          </p:nvPr>
        </p:nvSpPr>
        <p:spPr/>
        <p:txBody>
          <a:bodyPr>
            <a:normAutofit fontScale="90000"/>
          </a:bodyPr>
          <a:lstStyle/>
          <a:p>
            <a:r>
              <a:rPr lang="en-IE" dirty="0" smtClean="0"/>
              <a:t>Biodiversity Survey Results (Green School Committee)</a:t>
            </a:r>
            <a:endParaRPr lang="en-IE" dirty="0"/>
          </a:p>
        </p:txBody>
      </p:sp>
    </p:spTree>
    <p:extLst>
      <p:ext uri="{BB962C8B-B14F-4D97-AF65-F5344CB8AC3E}">
        <p14:creationId xmlns:p14="http://schemas.microsoft.com/office/powerpoint/2010/main" val="228070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707.jpg"/>
          <p:cNvPicPr>
            <a:picLocks noGrp="1" noChangeAspect="1"/>
          </p:cNvPicPr>
          <p:nvPr>
            <p:ph idx="1"/>
          </p:nvPr>
        </p:nvPicPr>
        <p:blipFill>
          <a:blip r:embed="rId2" cstate="print"/>
          <a:stretch>
            <a:fillRect/>
          </a:stretch>
        </p:blipFill>
        <p:spPr>
          <a:xfrm>
            <a:off x="1542224" y="1481138"/>
            <a:ext cx="6059552" cy="4525962"/>
          </a:xfrm>
        </p:spPr>
      </p:pic>
      <p:sp>
        <p:nvSpPr>
          <p:cNvPr id="2" name="Title 1"/>
          <p:cNvSpPr>
            <a:spLocks noGrp="1"/>
          </p:cNvSpPr>
          <p:nvPr>
            <p:ph type="title"/>
          </p:nvPr>
        </p:nvSpPr>
        <p:spPr/>
        <p:txBody>
          <a:bodyPr>
            <a:normAutofit fontScale="90000"/>
          </a:bodyPr>
          <a:lstStyle/>
          <a:p>
            <a:r>
              <a:rPr lang="en-IE" dirty="0" smtClean="0"/>
              <a:t>Investigation Core Muscle Strength (Rang 5+6)</a:t>
            </a:r>
            <a:endParaRPr lang="en-IE" dirty="0"/>
          </a:p>
        </p:txBody>
      </p:sp>
    </p:spTree>
    <p:extLst>
      <p:ext uri="{BB962C8B-B14F-4D97-AF65-F5344CB8AC3E}">
        <p14:creationId xmlns:p14="http://schemas.microsoft.com/office/powerpoint/2010/main" val="354911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IE" b="1" dirty="0" smtClean="0"/>
          </a:p>
          <a:p>
            <a:pPr algn="ctr">
              <a:buNone/>
            </a:pPr>
            <a:endParaRPr lang="en-IE" b="1" dirty="0"/>
          </a:p>
        </p:txBody>
      </p:sp>
      <p:sp>
        <p:nvSpPr>
          <p:cNvPr id="7" name="Title 6"/>
          <p:cNvSpPr>
            <a:spLocks noGrp="1"/>
          </p:cNvSpPr>
          <p:nvPr>
            <p:ph type="title"/>
          </p:nvPr>
        </p:nvSpPr>
        <p:spPr/>
        <p:txBody>
          <a:bodyPr/>
          <a:lstStyle/>
          <a:p>
            <a:r>
              <a:rPr lang="en-IE" dirty="0" smtClean="0"/>
              <a:t>Keeping a Tally</a:t>
            </a:r>
            <a:endParaRPr lang="en-IE" dirty="0"/>
          </a:p>
        </p:txBody>
      </p:sp>
      <p:pic>
        <p:nvPicPr>
          <p:cNvPr id="8" name="Picture 7" descr="Tally.jpg"/>
          <p:cNvPicPr>
            <a:picLocks noChangeAspect="1"/>
          </p:cNvPicPr>
          <p:nvPr/>
        </p:nvPicPr>
        <p:blipFill>
          <a:blip r:embed="rId2" cstate="print"/>
          <a:stretch>
            <a:fillRect/>
          </a:stretch>
        </p:blipFill>
        <p:spPr>
          <a:xfrm>
            <a:off x="1600200" y="1354195"/>
            <a:ext cx="5867400" cy="4382441"/>
          </a:xfrm>
          <a:prstGeom prst="rect">
            <a:avLst/>
          </a:prstGeom>
        </p:spPr>
      </p:pic>
    </p:spTree>
    <p:extLst>
      <p:ext uri="{BB962C8B-B14F-4D97-AF65-F5344CB8AC3E}">
        <p14:creationId xmlns:p14="http://schemas.microsoft.com/office/powerpoint/2010/main" val="275739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e charts 1.jpg"/>
          <p:cNvPicPr>
            <a:picLocks noGrp="1" noChangeAspect="1"/>
          </p:cNvPicPr>
          <p:nvPr>
            <p:ph sz="half" idx="1"/>
          </p:nvPr>
        </p:nvPicPr>
        <p:blipFill>
          <a:blip r:embed="rId2" cstate="print"/>
          <a:stretch>
            <a:fillRect/>
          </a:stretch>
        </p:blipFill>
        <p:spPr>
          <a:xfrm>
            <a:off x="787056" y="1481138"/>
            <a:ext cx="3378887" cy="4525962"/>
          </a:xfrm>
        </p:spPr>
      </p:pic>
      <p:pic>
        <p:nvPicPr>
          <p:cNvPr id="6" name="Content Placeholder 5" descr="Pie charts2.jpg"/>
          <p:cNvPicPr>
            <a:picLocks noGrp="1" noChangeAspect="1"/>
          </p:cNvPicPr>
          <p:nvPr>
            <p:ph sz="half" idx="2"/>
          </p:nvPr>
        </p:nvPicPr>
        <p:blipFill>
          <a:blip r:embed="rId3" cstate="print"/>
          <a:stretch>
            <a:fillRect/>
          </a:stretch>
        </p:blipFill>
        <p:spPr>
          <a:xfrm>
            <a:off x="4978056" y="1481138"/>
            <a:ext cx="3378887" cy="4525962"/>
          </a:xfrm>
        </p:spPr>
      </p:pic>
      <p:sp>
        <p:nvSpPr>
          <p:cNvPr id="2" name="Title 1"/>
          <p:cNvSpPr>
            <a:spLocks noGrp="1"/>
          </p:cNvSpPr>
          <p:nvPr>
            <p:ph type="title"/>
          </p:nvPr>
        </p:nvSpPr>
        <p:spPr/>
        <p:txBody>
          <a:bodyPr/>
          <a:lstStyle/>
          <a:p>
            <a:r>
              <a:rPr lang="en-IE" dirty="0" smtClean="0"/>
              <a:t>Using Pie Charts</a:t>
            </a:r>
            <a:endParaRPr lang="en-IE" dirty="0"/>
          </a:p>
        </p:txBody>
      </p:sp>
    </p:spTree>
    <p:extLst>
      <p:ext uri="{BB962C8B-B14F-4D97-AF65-F5344CB8AC3E}">
        <p14:creationId xmlns:p14="http://schemas.microsoft.com/office/powerpoint/2010/main" val="158952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ockgraph.jpg"/>
          <p:cNvPicPr>
            <a:picLocks noGrp="1" noChangeAspect="1"/>
          </p:cNvPicPr>
          <p:nvPr>
            <p:ph sz="half" idx="1"/>
          </p:nvPr>
        </p:nvPicPr>
        <p:blipFill>
          <a:blip r:embed="rId2" cstate="print"/>
          <a:stretch>
            <a:fillRect/>
          </a:stretch>
        </p:blipFill>
        <p:spPr>
          <a:xfrm>
            <a:off x="787056" y="1481138"/>
            <a:ext cx="3378887" cy="4525962"/>
          </a:xfrm>
        </p:spPr>
      </p:pic>
      <p:pic>
        <p:nvPicPr>
          <p:cNvPr id="7" name="Content Placeholder 6" descr="Blockgraphs 2.jpg"/>
          <p:cNvPicPr>
            <a:picLocks noGrp="1" noChangeAspect="1"/>
          </p:cNvPicPr>
          <p:nvPr>
            <p:ph sz="half" idx="2"/>
          </p:nvPr>
        </p:nvPicPr>
        <p:blipFill>
          <a:blip r:embed="rId3" cstate="print"/>
          <a:stretch>
            <a:fillRect/>
          </a:stretch>
        </p:blipFill>
        <p:spPr>
          <a:xfrm>
            <a:off x="4978056" y="1481138"/>
            <a:ext cx="3378887" cy="4525962"/>
          </a:xfrm>
        </p:spPr>
      </p:pic>
      <p:sp>
        <p:nvSpPr>
          <p:cNvPr id="2" name="Title 1"/>
          <p:cNvSpPr>
            <a:spLocks noGrp="1"/>
          </p:cNvSpPr>
          <p:nvPr>
            <p:ph type="title"/>
          </p:nvPr>
        </p:nvSpPr>
        <p:spPr/>
        <p:txBody>
          <a:bodyPr/>
          <a:lstStyle/>
          <a:p>
            <a:r>
              <a:rPr lang="en-IE" dirty="0" smtClean="0"/>
              <a:t>Showing Data on a </a:t>
            </a:r>
            <a:r>
              <a:rPr lang="en-IE" dirty="0" err="1" smtClean="0"/>
              <a:t>Blockgraph</a:t>
            </a:r>
            <a:endParaRPr lang="en-IE" dirty="0"/>
          </a:p>
        </p:txBody>
      </p:sp>
    </p:spTree>
    <p:extLst>
      <p:ext uri="{BB962C8B-B14F-4D97-AF65-F5344CB8AC3E}">
        <p14:creationId xmlns:p14="http://schemas.microsoft.com/office/powerpoint/2010/main" val="243863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end Graphs.jpg"/>
          <p:cNvPicPr>
            <a:picLocks noGrp="1" noChangeAspect="1"/>
          </p:cNvPicPr>
          <p:nvPr>
            <p:ph idx="1"/>
          </p:nvPr>
        </p:nvPicPr>
        <p:blipFill>
          <a:blip r:embed="rId2" cstate="print"/>
          <a:stretch>
            <a:fillRect/>
          </a:stretch>
        </p:blipFill>
        <p:spPr>
          <a:xfrm>
            <a:off x="2658338" y="1481138"/>
            <a:ext cx="3827324" cy="4525962"/>
          </a:xfrm>
        </p:spPr>
      </p:pic>
      <p:sp>
        <p:nvSpPr>
          <p:cNvPr id="2" name="Title 1"/>
          <p:cNvSpPr>
            <a:spLocks noGrp="1"/>
          </p:cNvSpPr>
          <p:nvPr>
            <p:ph type="title"/>
          </p:nvPr>
        </p:nvSpPr>
        <p:spPr/>
        <p:txBody>
          <a:bodyPr/>
          <a:lstStyle/>
          <a:p>
            <a:r>
              <a:rPr lang="en-IE" dirty="0" smtClean="0"/>
              <a:t>Using Trend Graphs</a:t>
            </a:r>
            <a:endParaRPr lang="en-IE" dirty="0"/>
          </a:p>
        </p:txBody>
      </p:sp>
    </p:spTree>
    <p:extLst>
      <p:ext uri="{BB962C8B-B14F-4D97-AF65-F5344CB8AC3E}">
        <p14:creationId xmlns:p14="http://schemas.microsoft.com/office/powerpoint/2010/main" val="2880699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IE" dirty="0" smtClean="0"/>
              <a:t>Feedback</a:t>
            </a:r>
            <a:endParaRPr lang="en-IE" dirty="0"/>
          </a:p>
        </p:txBody>
      </p:sp>
      <p:sp>
        <p:nvSpPr>
          <p:cNvPr id="6" name="Text Placeholder 5"/>
          <p:cNvSpPr>
            <a:spLocks noGrp="1"/>
          </p:cNvSpPr>
          <p:nvPr>
            <p:ph type="body" idx="2"/>
          </p:nvPr>
        </p:nvSpPr>
        <p:spPr/>
        <p:txBody>
          <a:bodyPr>
            <a:normAutofit fontScale="62500" lnSpcReduction="20000"/>
          </a:bodyPr>
          <a:lstStyle/>
          <a:p>
            <a:endParaRPr lang="en-IE" sz="1800" i="1" dirty="0" smtClean="0"/>
          </a:p>
          <a:p>
            <a:r>
              <a:rPr lang="en-IE" sz="1800" i="1" dirty="0" smtClean="0"/>
              <a:t>The judge, Michael Browne particularly enjoyed our use of Mathematical displays. These enhanced our project and made the interpretation of the results much clearer.</a:t>
            </a:r>
            <a:endParaRPr lang="en-IE" sz="1800" i="1" dirty="0"/>
          </a:p>
        </p:txBody>
      </p:sp>
      <p:pic>
        <p:nvPicPr>
          <p:cNvPr id="11" name="Content Placeholder 10" descr="Judges comments.jpg"/>
          <p:cNvPicPr>
            <a:picLocks noGrp="1" noChangeAspect="1"/>
          </p:cNvPicPr>
          <p:nvPr>
            <p:ph sz="half" idx="1"/>
          </p:nvPr>
        </p:nvPicPr>
        <p:blipFill>
          <a:blip r:embed="rId2" cstate="print"/>
          <a:stretch>
            <a:fillRect/>
          </a:stretch>
        </p:blipFill>
        <p:spPr>
          <a:xfrm>
            <a:off x="2946544" y="274638"/>
            <a:ext cx="3416012" cy="4572000"/>
          </a:xfrm>
        </p:spPr>
      </p:pic>
    </p:spTree>
    <p:extLst>
      <p:ext uri="{BB962C8B-B14F-4D97-AF65-F5344CB8AC3E}">
        <p14:creationId xmlns:p14="http://schemas.microsoft.com/office/powerpoint/2010/main" val="250934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348880"/>
            <a:ext cx="6172200" cy="2053590"/>
          </a:xfrm>
        </p:spPr>
        <p:txBody>
          <a:bodyPr>
            <a:normAutofit/>
          </a:bodyPr>
          <a:lstStyle/>
          <a:p>
            <a:r>
              <a:rPr lang="en-IE" dirty="0" smtClean="0"/>
              <a:t>ROBOTICS IN HEALTHCARE</a:t>
            </a:r>
            <a:endParaRPr lang="en-IE" dirty="0"/>
          </a:p>
        </p:txBody>
      </p:sp>
      <p:sp>
        <p:nvSpPr>
          <p:cNvPr id="3" name="Text Placeholder 2"/>
          <p:cNvSpPr>
            <a:spLocks noGrp="1"/>
          </p:cNvSpPr>
          <p:nvPr>
            <p:ph type="body" idx="1"/>
          </p:nvPr>
        </p:nvSpPr>
        <p:spPr>
          <a:xfrm>
            <a:off x="2286000" y="1295400"/>
            <a:ext cx="4572000" cy="1454888"/>
          </a:xfrm>
        </p:spPr>
        <p:txBody>
          <a:bodyPr>
            <a:normAutofit/>
          </a:bodyPr>
          <a:lstStyle/>
          <a:p>
            <a:r>
              <a:rPr lang="en-IE" sz="2400" dirty="0" smtClean="0"/>
              <a:t>By Niamh, Clara, Orna, Rachel, Amy, Jack and Jennifer</a:t>
            </a:r>
            <a:endParaRPr lang="en-IE" sz="2400" dirty="0"/>
          </a:p>
        </p:txBody>
      </p:sp>
    </p:spTree>
    <p:extLst>
      <p:ext uri="{BB962C8B-B14F-4D97-AF65-F5344CB8AC3E}">
        <p14:creationId xmlns:p14="http://schemas.microsoft.com/office/powerpoint/2010/main" val="396218170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2209800"/>
          </a:xfrm>
        </p:spPr>
        <p:txBody>
          <a:bodyPr>
            <a:normAutofit fontScale="90000"/>
          </a:bodyPr>
          <a:lstStyle/>
          <a:p>
            <a:r>
              <a:rPr lang="en-IE" dirty="0" smtClean="0"/>
              <a:t>Show and Tell</a:t>
            </a:r>
            <a:br>
              <a:rPr lang="en-IE" dirty="0" smtClean="0"/>
            </a:br>
            <a:r>
              <a:rPr lang="en-IE" sz="3100" dirty="0" smtClean="0"/>
              <a:t>1. Coachford NS Science Expo</a:t>
            </a:r>
            <a:br>
              <a:rPr lang="en-IE" sz="3100" dirty="0" smtClean="0"/>
            </a:br>
            <a:r>
              <a:rPr lang="en-IE" sz="3100" dirty="0" smtClean="0"/>
              <a:t>2. Limerick Education Centre Junior Scientist Science Fair</a:t>
            </a:r>
            <a:r>
              <a:rPr lang="en-IE" dirty="0" smtClean="0"/>
              <a:t/>
            </a:r>
            <a:br>
              <a:rPr lang="en-IE" dirty="0" smtClean="0"/>
            </a:br>
            <a:r>
              <a:rPr lang="en-IE" dirty="0" smtClean="0"/>
              <a:t/>
            </a:r>
            <a:br>
              <a:rPr lang="en-IE" dirty="0" smtClean="0"/>
            </a:br>
            <a:endParaRPr lang="en-IE" dirty="0"/>
          </a:p>
        </p:txBody>
      </p:sp>
      <p:sp>
        <p:nvSpPr>
          <p:cNvPr id="3" name="Text Placeholder 2"/>
          <p:cNvSpPr>
            <a:spLocks noGrp="1"/>
          </p:cNvSpPr>
          <p:nvPr>
            <p:ph type="body" idx="1"/>
          </p:nvPr>
        </p:nvSpPr>
        <p:spPr>
          <a:xfrm>
            <a:off x="762000" y="762000"/>
            <a:ext cx="7772400" cy="1500187"/>
          </a:xfrm>
        </p:spPr>
        <p:txBody>
          <a:bodyPr/>
          <a:lstStyle/>
          <a:p>
            <a:r>
              <a:rPr lang="en-IE" dirty="0" smtClean="0"/>
              <a:t>Step 5</a:t>
            </a:r>
            <a:endParaRPr lang="en-IE" dirty="0"/>
          </a:p>
        </p:txBody>
      </p:sp>
    </p:spTree>
    <p:extLst>
      <p:ext uri="{BB962C8B-B14F-4D97-AF65-F5344CB8AC3E}">
        <p14:creationId xmlns:p14="http://schemas.microsoft.com/office/powerpoint/2010/main" val="2796741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0408.JPG"/>
          <p:cNvPicPr>
            <a:picLocks noGrp="1" noChangeAspect="1"/>
          </p:cNvPicPr>
          <p:nvPr>
            <p:ph idx="1"/>
          </p:nvPr>
        </p:nvPicPr>
        <p:blipFill>
          <a:blip r:embed="rId2" cstate="print"/>
          <a:stretch>
            <a:fillRect/>
          </a:stretch>
        </p:blipFill>
        <p:spPr>
          <a:xfrm>
            <a:off x="2015836" y="1834270"/>
            <a:ext cx="5112327" cy="3819698"/>
          </a:xfrm>
        </p:spPr>
      </p:pic>
      <p:sp>
        <p:nvSpPr>
          <p:cNvPr id="7" name="Title 6"/>
          <p:cNvSpPr>
            <a:spLocks noGrp="1"/>
          </p:cNvSpPr>
          <p:nvPr>
            <p:ph type="title"/>
          </p:nvPr>
        </p:nvSpPr>
        <p:spPr/>
        <p:txBody>
          <a:bodyPr>
            <a:normAutofit fontScale="90000"/>
          </a:bodyPr>
          <a:lstStyle/>
          <a:p>
            <a:r>
              <a:rPr lang="en-IE" dirty="0" smtClean="0"/>
              <a:t>Science Week Expo November 2016</a:t>
            </a:r>
            <a:endParaRPr lang="en-IE" dirty="0"/>
          </a:p>
        </p:txBody>
      </p:sp>
    </p:spTree>
    <p:extLst>
      <p:ext uri="{BB962C8B-B14F-4D97-AF65-F5344CB8AC3E}">
        <p14:creationId xmlns:p14="http://schemas.microsoft.com/office/powerpoint/2010/main" val="2366909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0405.JPG"/>
          <p:cNvPicPr>
            <a:picLocks noGrp="1" noChangeAspect="1"/>
          </p:cNvPicPr>
          <p:nvPr>
            <p:ph sz="half" idx="1"/>
          </p:nvPr>
        </p:nvPicPr>
        <p:blipFill>
          <a:blip r:embed="rId2" cstate="print"/>
          <a:stretch>
            <a:fillRect/>
          </a:stretch>
        </p:blipFill>
        <p:spPr>
          <a:xfrm>
            <a:off x="787056" y="1481138"/>
            <a:ext cx="3378887" cy="4525962"/>
          </a:xfrm>
        </p:spPr>
      </p:pic>
      <p:pic>
        <p:nvPicPr>
          <p:cNvPr id="6" name="Content Placeholder 5" descr="IMG_0406.JPG"/>
          <p:cNvPicPr>
            <a:picLocks noGrp="1" noChangeAspect="1"/>
          </p:cNvPicPr>
          <p:nvPr>
            <p:ph sz="half" idx="2"/>
          </p:nvPr>
        </p:nvPicPr>
        <p:blipFill>
          <a:blip r:embed="rId3" cstate="print"/>
          <a:stretch>
            <a:fillRect/>
          </a:stretch>
        </p:blipFill>
        <p:spPr>
          <a:xfrm>
            <a:off x="4978056" y="1481138"/>
            <a:ext cx="3378887" cy="4525962"/>
          </a:xfrm>
        </p:spPr>
      </p:pic>
      <p:sp>
        <p:nvSpPr>
          <p:cNvPr id="2" name="Title 1"/>
          <p:cNvSpPr>
            <a:spLocks noGrp="1"/>
          </p:cNvSpPr>
          <p:nvPr>
            <p:ph type="title"/>
          </p:nvPr>
        </p:nvSpPr>
        <p:spPr/>
        <p:txBody>
          <a:bodyPr>
            <a:normAutofit fontScale="90000"/>
          </a:bodyPr>
          <a:lstStyle/>
          <a:p>
            <a:r>
              <a:rPr lang="en-IE" dirty="0" smtClean="0"/>
              <a:t>Junior and Senior Infants explain their work</a:t>
            </a:r>
            <a:endParaRPr lang="en-IE" dirty="0"/>
          </a:p>
        </p:txBody>
      </p:sp>
    </p:spTree>
    <p:extLst>
      <p:ext uri="{BB962C8B-B14F-4D97-AF65-F5344CB8AC3E}">
        <p14:creationId xmlns:p14="http://schemas.microsoft.com/office/powerpoint/2010/main" val="3132408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0417.JPG"/>
          <p:cNvPicPr>
            <a:picLocks noGrp="1" noChangeAspect="1"/>
          </p:cNvPicPr>
          <p:nvPr>
            <p:ph sz="half" idx="1"/>
          </p:nvPr>
        </p:nvPicPr>
        <p:blipFill>
          <a:blip r:embed="rId2" cstate="print"/>
          <a:stretch>
            <a:fillRect/>
          </a:stretch>
        </p:blipFill>
        <p:spPr>
          <a:xfrm>
            <a:off x="787056" y="1481138"/>
            <a:ext cx="3378887" cy="4525962"/>
          </a:xfrm>
        </p:spPr>
      </p:pic>
      <p:pic>
        <p:nvPicPr>
          <p:cNvPr id="6" name="Content Placeholder 5" descr="IMG_0418.JPG"/>
          <p:cNvPicPr>
            <a:picLocks noGrp="1" noChangeAspect="1"/>
          </p:cNvPicPr>
          <p:nvPr>
            <p:ph sz="half" idx="2"/>
          </p:nvPr>
        </p:nvPicPr>
        <p:blipFill>
          <a:blip r:embed="rId3" cstate="print"/>
          <a:stretch>
            <a:fillRect/>
          </a:stretch>
        </p:blipFill>
        <p:spPr>
          <a:xfrm>
            <a:off x="4648200" y="2235876"/>
            <a:ext cx="4038600" cy="3016486"/>
          </a:xfrm>
        </p:spPr>
      </p:pic>
      <p:sp>
        <p:nvSpPr>
          <p:cNvPr id="2" name="Title 1"/>
          <p:cNvSpPr>
            <a:spLocks noGrp="1"/>
          </p:cNvSpPr>
          <p:nvPr>
            <p:ph type="title"/>
          </p:nvPr>
        </p:nvSpPr>
        <p:spPr/>
        <p:txBody>
          <a:bodyPr>
            <a:normAutofit fontScale="90000"/>
          </a:bodyPr>
          <a:lstStyle/>
          <a:p>
            <a:r>
              <a:rPr lang="en-IE" dirty="0" smtClean="0"/>
              <a:t>5</a:t>
            </a:r>
            <a:r>
              <a:rPr lang="en-IE" baseline="30000" dirty="0" smtClean="0"/>
              <a:t>th</a:t>
            </a:r>
            <a:r>
              <a:rPr lang="en-IE" dirty="0" smtClean="0"/>
              <a:t> and 6</a:t>
            </a:r>
            <a:r>
              <a:rPr lang="en-IE" baseline="30000" dirty="0" smtClean="0"/>
              <a:t>th</a:t>
            </a:r>
            <a:r>
              <a:rPr lang="en-IE" dirty="0" smtClean="0"/>
              <a:t> class show their work on core muscle strength</a:t>
            </a:r>
            <a:endParaRPr lang="en-IE" dirty="0"/>
          </a:p>
        </p:txBody>
      </p:sp>
    </p:spTree>
    <p:extLst>
      <p:ext uri="{BB962C8B-B14F-4D97-AF65-F5344CB8AC3E}">
        <p14:creationId xmlns:p14="http://schemas.microsoft.com/office/powerpoint/2010/main" val="2624974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0422.JPG"/>
          <p:cNvPicPr>
            <a:picLocks noGrp="1" noChangeAspect="1"/>
          </p:cNvPicPr>
          <p:nvPr>
            <p:ph sz="half" idx="1"/>
          </p:nvPr>
        </p:nvPicPr>
        <p:blipFill>
          <a:blip r:embed="rId2" cstate="print"/>
          <a:stretch>
            <a:fillRect/>
          </a:stretch>
        </p:blipFill>
        <p:spPr>
          <a:xfrm rot="3361063">
            <a:off x="457200" y="2235876"/>
            <a:ext cx="4038600" cy="3016486"/>
          </a:xfrm>
        </p:spPr>
      </p:pic>
      <p:pic>
        <p:nvPicPr>
          <p:cNvPr id="6" name="Content Placeholder 5" descr="IMG_0425.JPG"/>
          <p:cNvPicPr>
            <a:picLocks noGrp="1" noChangeAspect="1"/>
          </p:cNvPicPr>
          <p:nvPr>
            <p:ph sz="half" idx="2"/>
          </p:nvPr>
        </p:nvPicPr>
        <p:blipFill>
          <a:blip r:embed="rId3" cstate="print"/>
          <a:stretch>
            <a:fillRect/>
          </a:stretch>
        </p:blipFill>
        <p:spPr>
          <a:xfrm>
            <a:off x="4978056" y="1481138"/>
            <a:ext cx="3378887" cy="4525962"/>
          </a:xfrm>
        </p:spPr>
      </p:pic>
    </p:spTree>
    <p:extLst>
      <p:ext uri="{BB962C8B-B14F-4D97-AF65-F5344CB8AC3E}">
        <p14:creationId xmlns:p14="http://schemas.microsoft.com/office/powerpoint/2010/main" val="1368865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548922" y="1481138"/>
            <a:ext cx="8046155" cy="4525962"/>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IE" dirty="0" smtClean="0"/>
              <a:t>Limerick Education Centre Junior Scientist Science Fair</a:t>
            </a:r>
            <a:endParaRPr lang="en-IE" dirty="0"/>
          </a:p>
        </p:txBody>
      </p:sp>
    </p:spTree>
    <p:extLst>
      <p:ext uri="{BB962C8B-B14F-4D97-AF65-F5344CB8AC3E}">
        <p14:creationId xmlns:p14="http://schemas.microsoft.com/office/powerpoint/2010/main" val="2401737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548922" y="1481138"/>
            <a:ext cx="8046155" cy="4525962"/>
          </a:xfrm>
          <a:prstGeom prst="rect">
            <a:avLst/>
          </a:prstGeom>
          <a:noFill/>
          <a:ln w="9525">
            <a:noFill/>
            <a:miter lim="800000"/>
            <a:headEnd/>
            <a:tailEnd/>
          </a:ln>
          <a:effectLst/>
        </p:spPr>
      </p:pic>
    </p:spTree>
    <p:extLst>
      <p:ext uri="{BB962C8B-B14F-4D97-AF65-F5344CB8AC3E}">
        <p14:creationId xmlns:p14="http://schemas.microsoft.com/office/powerpoint/2010/main" val="374484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sz="3200" dirty="0" smtClean="0"/>
              <a:t>To train doctors </a:t>
            </a:r>
          </a:p>
          <a:p>
            <a:r>
              <a:rPr lang="en-IE" sz="3200" dirty="0" smtClean="0"/>
              <a:t>To diagnose disease</a:t>
            </a:r>
          </a:p>
          <a:p>
            <a:r>
              <a:rPr lang="en-IE" sz="3200" dirty="0" smtClean="0"/>
              <a:t>To perform surgeries</a:t>
            </a:r>
          </a:p>
          <a:p>
            <a:r>
              <a:rPr lang="en-IE" sz="3200" dirty="0" smtClean="0"/>
              <a:t>To rehabilitate patients</a:t>
            </a:r>
          </a:p>
          <a:p>
            <a:r>
              <a:rPr lang="en-IE" sz="3200" dirty="0" smtClean="0"/>
              <a:t>To restore lost limbs and other body parts</a:t>
            </a:r>
          </a:p>
          <a:p>
            <a:endParaRPr lang="en-IE" dirty="0"/>
          </a:p>
        </p:txBody>
      </p:sp>
      <p:sp>
        <p:nvSpPr>
          <p:cNvPr id="2" name="Title 1"/>
          <p:cNvSpPr>
            <a:spLocks noGrp="1"/>
          </p:cNvSpPr>
          <p:nvPr>
            <p:ph type="title"/>
          </p:nvPr>
        </p:nvSpPr>
        <p:spPr/>
        <p:txBody>
          <a:bodyPr>
            <a:normAutofit fontScale="90000"/>
          </a:bodyPr>
          <a:lstStyle/>
          <a:p>
            <a:r>
              <a:rPr lang="en-IE" dirty="0" smtClean="0"/>
              <a:t>5 amazing ways that robots are used in healthcare</a:t>
            </a:r>
            <a:endParaRPr lang="en-IE" dirty="0"/>
          </a:p>
        </p:txBody>
      </p:sp>
    </p:spTree>
    <p:extLst>
      <p:ext uri="{BB962C8B-B14F-4D97-AF65-F5344CB8AC3E}">
        <p14:creationId xmlns:p14="http://schemas.microsoft.com/office/powerpoint/2010/main" val="1082407453"/>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lnSpcReduction="10000"/>
          </a:bodyPr>
          <a:lstStyle/>
          <a:p>
            <a:r>
              <a:rPr lang="en-IE" sz="2000" dirty="0" smtClean="0"/>
              <a:t>Doctors can use Skype and other different methods to consult with patients</a:t>
            </a:r>
          </a:p>
          <a:p>
            <a:endParaRPr lang="en-IE" dirty="0"/>
          </a:p>
        </p:txBody>
      </p:sp>
      <p:sp>
        <p:nvSpPr>
          <p:cNvPr id="2" name="Title 1"/>
          <p:cNvSpPr>
            <a:spLocks noGrp="1"/>
          </p:cNvSpPr>
          <p:nvPr>
            <p:ph type="title"/>
          </p:nvPr>
        </p:nvSpPr>
        <p:spPr/>
        <p:txBody>
          <a:bodyPr/>
          <a:lstStyle/>
          <a:p>
            <a:r>
              <a:rPr lang="en-IE" dirty="0" smtClean="0"/>
              <a:t>Consulting with patients</a:t>
            </a:r>
            <a:endParaRPr lang="en-IE" dirty="0"/>
          </a:p>
        </p:txBody>
      </p:sp>
      <p:sp>
        <p:nvSpPr>
          <p:cNvPr id="1028" name="AutoShape 4" descr="https://www.raconline.org/rural-monitor/wp-content/uploads/2014/02/wa-robot-vis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1030" name="AutoShape 6" descr="https://www.raconline.org/rural-monitor/wp-content/uploads/2014/02/wa-robot-vis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1032" name="AutoShape 8" descr="https://www.raconline.org/rural-monitor/wp-content/uploads/2014/02/wa-robot-vis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1034" name="AutoShape 10" descr="https://www.raconline.org/rural-monitor/wp-content/uploads/2014/02/wa-robot-vis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pic>
        <p:nvPicPr>
          <p:cNvPr id="1036" name="Picture 12" descr="http://blogs-images.forbes.com/ericsavitz/files/2013/01/Robot-for-hospitals.png"/>
          <p:cNvPicPr>
            <a:picLocks noChangeAspect="1" noChangeArrowheads="1"/>
          </p:cNvPicPr>
          <p:nvPr/>
        </p:nvPicPr>
        <p:blipFill>
          <a:blip r:embed="rId2" cstate="print"/>
          <a:srcRect t="3802" b="23777"/>
          <a:stretch>
            <a:fillRect/>
          </a:stretch>
        </p:blipFill>
        <p:spPr bwMode="auto">
          <a:xfrm>
            <a:off x="0" y="0"/>
            <a:ext cx="6319858" cy="6858000"/>
          </a:xfrm>
          <a:prstGeom prst="rect">
            <a:avLst/>
          </a:prstGeom>
          <a:noFill/>
        </p:spPr>
      </p:pic>
    </p:spTree>
    <p:extLst>
      <p:ext uri="{BB962C8B-B14F-4D97-AF65-F5344CB8AC3E}">
        <p14:creationId xmlns:p14="http://schemas.microsoft.com/office/powerpoint/2010/main" val="1119727471"/>
      </p:ext>
    </p:extLst>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IE" sz="2000" dirty="0" smtClean="0"/>
              <a:t>Robots are used to diagnose diseases that might be too difficult to otherwise detect </a:t>
            </a:r>
            <a:endParaRPr lang="en-IE" sz="2000" dirty="0"/>
          </a:p>
        </p:txBody>
      </p:sp>
      <p:sp>
        <p:nvSpPr>
          <p:cNvPr id="2" name="Title 1"/>
          <p:cNvSpPr>
            <a:spLocks noGrp="1"/>
          </p:cNvSpPr>
          <p:nvPr>
            <p:ph type="title"/>
          </p:nvPr>
        </p:nvSpPr>
        <p:spPr/>
        <p:txBody>
          <a:bodyPr>
            <a:normAutofit fontScale="90000"/>
          </a:bodyPr>
          <a:lstStyle/>
          <a:p>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to diagnose disease</a:t>
            </a:r>
            <a:endParaRPr lang="en-IE" dirty="0"/>
          </a:p>
        </p:txBody>
      </p:sp>
      <p:pic>
        <p:nvPicPr>
          <p:cNvPr id="16386" name="Picture 2" descr="http://infinigeek.com/assets/living-micro-robot-helps-detect-disease-medical-healthcare-tech.jpg"/>
          <p:cNvPicPr>
            <a:picLocks noChangeAspect="1" noChangeArrowheads="1"/>
          </p:cNvPicPr>
          <p:nvPr/>
        </p:nvPicPr>
        <p:blipFill>
          <a:blip r:embed="rId2" cstate="print"/>
          <a:srcRect/>
          <a:stretch>
            <a:fillRect/>
          </a:stretch>
        </p:blipFill>
        <p:spPr bwMode="auto">
          <a:xfrm>
            <a:off x="2093247" y="428599"/>
            <a:ext cx="4605143" cy="4517326"/>
          </a:xfrm>
          <a:prstGeom prst="rect">
            <a:avLst/>
          </a:prstGeom>
          <a:noFill/>
        </p:spPr>
      </p:pic>
    </p:spTree>
    <p:extLst>
      <p:ext uri="{BB962C8B-B14F-4D97-AF65-F5344CB8AC3E}">
        <p14:creationId xmlns:p14="http://schemas.microsoft.com/office/powerpoint/2010/main" val="1746468341"/>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IE" sz="2000" dirty="0" smtClean="0"/>
              <a:t>A person could get a stint in their heart after a heart attack or heart issues.</a:t>
            </a:r>
            <a:endParaRPr lang="en-IE" sz="2000" dirty="0"/>
          </a:p>
        </p:txBody>
      </p:sp>
      <p:sp>
        <p:nvSpPr>
          <p:cNvPr id="2" name="Title 1"/>
          <p:cNvSpPr>
            <a:spLocks noGrp="1"/>
          </p:cNvSpPr>
          <p:nvPr>
            <p:ph type="title"/>
          </p:nvPr>
        </p:nvSpPr>
        <p:spPr/>
        <p:txBody>
          <a:bodyPr/>
          <a:lstStyle/>
          <a:p>
            <a:r>
              <a:rPr lang="en-IE" dirty="0" smtClean="0"/>
              <a:t>Stents in the heart</a:t>
            </a:r>
            <a:endParaRPr lang="en-IE" dirty="0"/>
          </a:p>
        </p:txBody>
      </p:sp>
      <p:pic>
        <p:nvPicPr>
          <p:cNvPr id="1026" name="Picture 2" descr="Image result for stents in the heart"/>
          <p:cNvPicPr>
            <a:picLocks noChangeAspect="1" noChangeArrowheads="1"/>
          </p:cNvPicPr>
          <p:nvPr/>
        </p:nvPicPr>
        <p:blipFill>
          <a:blip r:embed="rId2" cstate="print"/>
          <a:srcRect/>
          <a:stretch>
            <a:fillRect/>
          </a:stretch>
        </p:blipFill>
        <p:spPr bwMode="auto">
          <a:xfrm>
            <a:off x="2456076" y="255582"/>
            <a:ext cx="3997382" cy="4401611"/>
          </a:xfrm>
          <a:prstGeom prst="rect">
            <a:avLst/>
          </a:prstGeom>
          <a:noFill/>
        </p:spPr>
      </p:pic>
    </p:spTree>
    <p:extLst>
      <p:ext uri="{BB962C8B-B14F-4D97-AF65-F5344CB8AC3E}">
        <p14:creationId xmlns:p14="http://schemas.microsoft.com/office/powerpoint/2010/main" val="35485516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IE" sz="2000" dirty="0" smtClean="0"/>
              <a:t>Robots are being used all over the world in healthcare to diagnose different   diseases</a:t>
            </a:r>
            <a:endParaRPr lang="en-IE" sz="2000" dirty="0"/>
          </a:p>
        </p:txBody>
      </p:sp>
      <p:pic>
        <p:nvPicPr>
          <p:cNvPr id="23554" name="Picture 2" descr="Image result for diseases/robots"/>
          <p:cNvPicPr>
            <a:picLocks noChangeAspect="1" noChangeArrowheads="1"/>
          </p:cNvPicPr>
          <p:nvPr/>
        </p:nvPicPr>
        <p:blipFill>
          <a:blip r:embed="rId2" cstate="print"/>
          <a:srcRect/>
          <a:stretch>
            <a:fillRect/>
          </a:stretch>
        </p:blipFill>
        <p:spPr bwMode="auto">
          <a:xfrm>
            <a:off x="2553762" y="742483"/>
            <a:ext cx="3949259" cy="3880294"/>
          </a:xfrm>
          <a:prstGeom prst="rect">
            <a:avLst/>
          </a:prstGeom>
          <a:noFill/>
        </p:spPr>
      </p:pic>
    </p:spTree>
    <p:extLst>
      <p:ext uri="{BB962C8B-B14F-4D97-AF65-F5344CB8AC3E}">
        <p14:creationId xmlns:p14="http://schemas.microsoft.com/office/powerpoint/2010/main" val="378345109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lnSpcReduction="10000"/>
          </a:bodyPr>
          <a:lstStyle/>
          <a:p>
            <a:r>
              <a:rPr lang="en-IE" sz="2000" dirty="0" smtClean="0"/>
              <a:t>Robots are used to perform surgeries that are too difficult for human hands </a:t>
            </a:r>
            <a:endParaRPr lang="en-IE" sz="2000" dirty="0"/>
          </a:p>
        </p:txBody>
      </p:sp>
      <p:pic>
        <p:nvPicPr>
          <p:cNvPr id="19458" name="Picture 2" descr="http://s.hswstatic.com/gif/robotic-surgery-layout.jpg"/>
          <p:cNvPicPr>
            <a:picLocks noChangeAspect="1" noChangeArrowheads="1"/>
          </p:cNvPicPr>
          <p:nvPr/>
        </p:nvPicPr>
        <p:blipFill>
          <a:blip r:embed="rId2" cstate="print"/>
          <a:srcRect/>
          <a:stretch>
            <a:fillRect/>
          </a:stretch>
        </p:blipFill>
        <p:spPr bwMode="auto">
          <a:xfrm>
            <a:off x="0" y="0"/>
            <a:ext cx="5832648" cy="6574532"/>
          </a:xfrm>
          <a:prstGeom prst="rect">
            <a:avLst/>
          </a:prstGeom>
          <a:noFill/>
        </p:spPr>
      </p:pic>
    </p:spTree>
    <p:extLst>
      <p:ext uri="{BB962C8B-B14F-4D97-AF65-F5344CB8AC3E}">
        <p14:creationId xmlns:p14="http://schemas.microsoft.com/office/powerpoint/2010/main" val="1809033959"/>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680</Words>
  <Application>Microsoft Macintosh PowerPoint</Application>
  <PresentationFormat>On-screen Show (4:3)</PresentationFormat>
  <Paragraphs>58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6th class pupils presenting their findings using Powerpoint</vt:lpstr>
      <vt:lpstr>ROBOTICS IN HEALTHCARE</vt:lpstr>
      <vt:lpstr>5 amazing ways that robots are used in healthcare</vt:lpstr>
      <vt:lpstr>Consulting with patients</vt:lpstr>
      <vt:lpstr>             to diagnose disease</vt:lpstr>
      <vt:lpstr>Stents in the heart</vt:lpstr>
      <vt:lpstr>PowerPoint Presentation</vt:lpstr>
      <vt:lpstr>PowerPoint Presentation</vt:lpstr>
      <vt:lpstr>Robot performing surgeries</vt:lpstr>
      <vt:lpstr>TO REHABILITATE PATIENTS</vt:lpstr>
      <vt:lpstr>Independent living</vt:lpstr>
      <vt:lpstr>To help people recover faster</vt:lpstr>
      <vt:lpstr>TO RESTORE LOST LIMBS  </vt:lpstr>
      <vt:lpstr>Our presentation</vt:lpstr>
      <vt:lpstr>Thank you so much for watching!!! We hope you enjoyed</vt:lpstr>
      <vt:lpstr>Engineering 1. what is the best material for teabags? 2. Designing and Making bird feeders for Tír Draíochta 3. Making Green houses</vt:lpstr>
      <vt:lpstr>Designing and Making Teabags (Rang 3+4)</vt:lpstr>
      <vt:lpstr>Designing and Making Bird Feeders (Rang 3+4) </vt:lpstr>
      <vt:lpstr>Designing and Making Mini Greenhouse</vt:lpstr>
      <vt:lpstr>Maths 1. Measuring How Long does it take the parachute to fall?  2. Biodiversity Survey Results (Green School Committee) 3.Investigation of Core Muscle Strength: Keeping a tally; using pie charts, block graphs and trend graphs 4.Feedback from RDS Primary Science fair Judge    </vt:lpstr>
      <vt:lpstr>Measuring How Long does it take the parachute to fall? (Rang 1+2)</vt:lpstr>
      <vt:lpstr>Biodiversity Survey Results (Green School Committee)</vt:lpstr>
      <vt:lpstr>Investigation Core Muscle Strength (Rang 5+6)</vt:lpstr>
      <vt:lpstr>Keeping a Tally</vt:lpstr>
      <vt:lpstr>Using Pie Charts</vt:lpstr>
      <vt:lpstr>Showing Data on a Blockgraph</vt:lpstr>
      <vt:lpstr>Using Trend Graphs</vt:lpstr>
      <vt:lpstr>Feedback</vt:lpstr>
      <vt:lpstr>Show and Tell 1. Coachford NS Science Expo 2. Limerick Education Centre Junior Scientist Science Fair  </vt:lpstr>
      <vt:lpstr>Science Week Expo November 2016</vt:lpstr>
      <vt:lpstr>Junior and Senior Infants explain their work</vt:lpstr>
      <vt:lpstr>5th and 6th class show their work on core muscle strength</vt:lpstr>
      <vt:lpstr>PowerPoint Presentation</vt:lpstr>
      <vt:lpstr>Limerick Education Centre Junior Scientist Science Fair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Horan</dc:creator>
  <cp:lastModifiedBy>Michael Horan</cp:lastModifiedBy>
  <cp:revision>1</cp:revision>
  <dcterms:created xsi:type="dcterms:W3CDTF">2017-05-08T08:26:48Z</dcterms:created>
  <dcterms:modified xsi:type="dcterms:W3CDTF">2017-05-08T08:28:11Z</dcterms:modified>
</cp:coreProperties>
</file>